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3" r:id="rId4"/>
    <p:sldId id="310" r:id="rId5"/>
    <p:sldId id="275" r:id="rId6"/>
    <p:sldId id="276" r:id="rId7"/>
    <p:sldId id="279" r:id="rId8"/>
    <p:sldId id="280" r:id="rId9"/>
    <p:sldId id="311" r:id="rId10"/>
    <p:sldId id="301" r:id="rId11"/>
    <p:sldId id="315" r:id="rId12"/>
    <p:sldId id="316" r:id="rId13"/>
    <p:sldId id="303" r:id="rId14"/>
    <p:sldId id="282" r:id="rId15"/>
    <p:sldId id="312" r:id="rId16"/>
    <p:sldId id="313" r:id="rId17"/>
    <p:sldId id="284" r:id="rId18"/>
    <p:sldId id="285" r:id="rId19"/>
    <p:sldId id="308" r:id="rId20"/>
    <p:sldId id="287" r:id="rId21"/>
    <p:sldId id="295" r:id="rId22"/>
    <p:sldId id="292" r:id="rId23"/>
    <p:sldId id="288" r:id="rId24"/>
    <p:sldId id="300" r:id="rId25"/>
    <p:sldId id="289" r:id="rId26"/>
    <p:sldId id="291" r:id="rId27"/>
    <p:sldId id="309" r:id="rId28"/>
    <p:sldId id="293" r:id="rId29"/>
    <p:sldId id="294" r:id="rId30"/>
    <p:sldId id="314" r:id="rId31"/>
    <p:sldId id="305" r:id="rId32"/>
    <p:sldId id="306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21.04.2020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strips dir="rd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http://www.koin-nkz.ru/users/2013/02/images001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онечка\Downloads\рисуно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-381000"/>
            <a:ext cx="12192000" cy="7620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0"/>
            <a:ext cx="6215106" cy="1179512"/>
          </a:xfrm>
        </p:spPr>
        <p:txBody>
          <a:bodyPr>
            <a:normAutofit/>
          </a:bodyPr>
          <a:lstStyle/>
          <a:p>
            <a:endParaRPr lang="ru-RU" sz="7200" i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96752"/>
            <a:ext cx="9144000" cy="1752600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</a:rPr>
              <a:t>«Мой город – Новокузнецк»</a:t>
            </a:r>
            <a:endParaRPr lang="ru-RU" sz="6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Безымянный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4" y="741405"/>
            <a:ext cx="4714908" cy="6116595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1214422"/>
            <a:ext cx="2357454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1622 –</a:t>
            </a:r>
            <a:r>
              <a:rPr lang="ru-RU" sz="28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Кузнецк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solidFill>
                <a:srgbClr val="000000"/>
              </a:solidFill>
              <a:ea typeface="Times New Roman" pitchFamily="18" charset="0"/>
              <a:cs typeface="Arial" pitchFamily="34" charset="0"/>
            </a:endParaRP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1931–</a:t>
            </a:r>
            <a:r>
              <a:rPr lang="ru-RU" sz="28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Новокузнецк</a:t>
            </a: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1932 –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Сталинск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1961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–</a:t>
            </a:r>
            <a:r>
              <a:rPr lang="ru-RU" sz="28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Новокузнецк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142984"/>
            <a:ext cx="38576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Современный </a:t>
            </a:r>
            <a:r>
              <a:rPr lang="ru-RU" b="1" dirty="0" smtClean="0"/>
              <a:t>флаг</a:t>
            </a:r>
          </a:p>
          <a:p>
            <a:pPr algn="ctr"/>
            <a:r>
              <a:rPr lang="ru-RU" b="1" dirty="0" smtClean="0"/>
              <a:t> </a:t>
            </a:r>
            <a:r>
              <a:rPr lang="ru-RU" b="1" dirty="0" smtClean="0"/>
              <a:t>города Новокузнецка</a:t>
            </a:r>
            <a:endParaRPr lang="ru-RU" dirty="0"/>
          </a:p>
        </p:txBody>
      </p:sp>
      <p:pic>
        <p:nvPicPr>
          <p:cNvPr id="3" name="Рисунок 2" descr="C:\Documents and Settings\user\Рабочий стол\1200px-Flag_of_Novokuznetsk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786058"/>
            <a:ext cx="5072098" cy="28575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2000240"/>
            <a:ext cx="2386026" cy="38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214942" y="1071546"/>
            <a:ext cx="371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Современный </a:t>
            </a:r>
            <a:r>
              <a:rPr lang="ru-RU" b="1" dirty="0" smtClean="0"/>
              <a:t>герб </a:t>
            </a:r>
          </a:p>
          <a:p>
            <a:pPr algn="ctr"/>
            <a:r>
              <a:rPr lang="ru-RU" b="1" dirty="0" smtClean="0"/>
              <a:t>города </a:t>
            </a:r>
            <a:r>
              <a:rPr lang="ru-RU" b="1" dirty="0" smtClean="0"/>
              <a:t>Новокузнецка</a:t>
            </a:r>
            <a:endParaRPr lang="ru-RU" dirty="0"/>
          </a:p>
        </p:txBody>
      </p:sp>
    </p:spTree>
  </p:cSld>
  <p:clrMapOvr>
    <a:masterClrMapping/>
  </p:clrMapOvr>
  <p:transition>
    <p:strips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000240"/>
            <a:ext cx="2786082" cy="3380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85720" y="1214422"/>
            <a:ext cx="32462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Герб города </a:t>
            </a:r>
            <a:r>
              <a:rPr lang="ru-RU" b="1" dirty="0" smtClean="0"/>
              <a:t>Новокузнецка </a:t>
            </a:r>
            <a:endParaRPr lang="ru-RU" b="1" dirty="0" smtClean="0"/>
          </a:p>
          <a:p>
            <a:pPr algn="ctr"/>
            <a:r>
              <a:rPr lang="ru-RU" b="1" dirty="0" smtClean="0"/>
              <a:t>(</a:t>
            </a:r>
            <a:r>
              <a:rPr lang="ru-RU" b="1" dirty="0" smtClean="0"/>
              <a:t>1999-2018 гг.)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6248" y="1214422"/>
            <a:ext cx="4155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Флаг г. Новокузнецка (1999-2018 гг.)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1928802"/>
            <a:ext cx="4901138" cy="32367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ovokuzne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8662" y="1"/>
            <a:ext cx="671517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dirty="0" smtClean="0">
                <a:solidFill>
                  <a:srgbClr val="002060"/>
                </a:solidFill>
              </a:rPr>
              <a:t>На берегу Томи красуясь,</a:t>
            </a:r>
          </a:p>
          <a:p>
            <a:pPr algn="r">
              <a:lnSpc>
                <a:spcPct val="150000"/>
              </a:lnSpc>
            </a:pPr>
            <a:r>
              <a:rPr lang="ru-RU" sz="3200" dirty="0" smtClean="0">
                <a:solidFill>
                  <a:srgbClr val="002060"/>
                </a:solidFill>
              </a:rPr>
              <a:t>Стоишь, Новокузнецк родной…</a:t>
            </a:r>
          </a:p>
          <a:p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4Новокузнец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"/>
            <a:ext cx="742952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dirty="0" smtClean="0">
                <a:solidFill>
                  <a:srgbClr val="002060"/>
                </a:solidFill>
              </a:rPr>
              <a:t>Так будь всегда светлей и краше,</a:t>
            </a:r>
          </a:p>
          <a:p>
            <a:pPr algn="r">
              <a:lnSpc>
                <a:spcPct val="150000"/>
              </a:lnSpc>
            </a:pPr>
            <a:r>
              <a:rPr lang="ru-RU" sz="3200" dirty="0" smtClean="0">
                <a:solidFill>
                  <a:srgbClr val="002060"/>
                </a:solidFill>
              </a:rPr>
              <a:t>Любимый город мой, родной!</a:t>
            </a:r>
          </a:p>
          <a:p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0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1748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34" y="357166"/>
            <a:ext cx="77867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dirty="0" smtClean="0">
                <a:solidFill>
                  <a:srgbClr val="002060"/>
                </a:solidFill>
              </a:rPr>
              <a:t>Будь гордостью Отчизны нашей,</a:t>
            </a:r>
          </a:p>
          <a:p>
            <a:pPr algn="r">
              <a:lnSpc>
                <a:spcPct val="150000"/>
              </a:lnSpc>
            </a:pPr>
            <a:r>
              <a:rPr lang="ru-RU" sz="3200" dirty="0" smtClean="0">
                <a:solidFill>
                  <a:srgbClr val="002060"/>
                </a:solidFill>
              </a:rPr>
              <a:t>Её защитой и бронёй.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Сонечка\Downloads\оо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1"/>
            <a:ext cx="8501122" cy="1846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rgbClr val="002060"/>
                </a:solidFill>
              </a:rPr>
              <a:t>Ансамбли прекрасных зданий </a:t>
            </a:r>
          </a:p>
          <a:p>
            <a:pPr algn="r"/>
            <a:r>
              <a:rPr lang="ru-RU" sz="3200" i="1" dirty="0" smtClean="0">
                <a:solidFill>
                  <a:srgbClr val="002060"/>
                </a:solidFill>
              </a:rPr>
              <a:t>составляют неповторимую мозаику улиц,    площадей и скверов.</a:t>
            </a:r>
          </a:p>
          <a:p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Сонечка\Downloads\рисуно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0"/>
            <a:ext cx="8715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/>
              <a:t>Семь чудес Новокузнецка</a:t>
            </a:r>
            <a:r>
              <a:rPr lang="ru-RU" sz="4800" b="1" dirty="0" smtClean="0"/>
              <a:t>:</a:t>
            </a:r>
            <a:endParaRPr lang="ru-RU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785795"/>
            <a:ext cx="850112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02060"/>
                </a:solidFill>
              </a:rPr>
              <a:t>  </a:t>
            </a:r>
            <a:r>
              <a:rPr lang="ru-RU" sz="2800" dirty="0" smtClean="0">
                <a:solidFill>
                  <a:srgbClr val="002060"/>
                </a:solidFill>
              </a:rPr>
              <a:t>Кузнецкая крепость; 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</a:rPr>
              <a:t>   Дом-музей Ф.М. Достоевского;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</a:rPr>
              <a:t>   Новокузнецкий металлургический комбинат; 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</a:rPr>
              <a:t>   Мемориальный комплекс «Бульвар Героев»; 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</a:rPr>
              <a:t>   Спасо-Преображенский собор; 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</a:rPr>
              <a:t>    жилой дом на проспекте Металлургов, 39;</a:t>
            </a:r>
            <a:endParaRPr lang="ru-RU" sz="3200" dirty="0" smtClean="0">
              <a:solidFill>
                <a:srgbClr val="002060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02060"/>
                </a:solidFill>
              </a:rPr>
              <a:t>   ручей Водопадный.</a:t>
            </a:r>
          </a:p>
          <a:p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a5797c8a9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28794" y="5715016"/>
            <a:ext cx="5857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Кузнецкая крепость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42910" y="5929330"/>
            <a:ext cx="76438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Дом-музей Ф.М. Достоевского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14282" y="285728"/>
            <a:ext cx="84296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Наша Родина – Россия, </a:t>
            </a:r>
          </a:p>
          <a:p>
            <a:pPr algn="r"/>
            <a:r>
              <a:rPr lang="ru-RU" sz="3200" dirty="0" smtClean="0">
                <a:solidFill>
                  <a:srgbClr val="002060"/>
                </a:solidFill>
              </a:rPr>
              <a:t>большая и великая страна.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6919_20101111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23311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Новокузнецкий металлургический комбинат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129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enіna_ord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357422" cy="3857628"/>
          </a:xfrm>
          <a:prstGeom prst="rect">
            <a:avLst/>
          </a:prstGeom>
        </p:spPr>
      </p:pic>
      <p:pic>
        <p:nvPicPr>
          <p:cNvPr id="3" name="Рисунок 2" descr="Орден_Трудового_Красного_Знамен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0"/>
            <a:ext cx="2143140" cy="3946851"/>
          </a:xfrm>
          <a:prstGeom prst="rect">
            <a:avLst/>
          </a:prstGeom>
        </p:spPr>
      </p:pic>
      <p:pic>
        <p:nvPicPr>
          <p:cNvPr id="4" name="Рисунок 3" descr="image0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2" y="0"/>
            <a:ext cx="2214578" cy="4000504"/>
          </a:xfrm>
          <a:prstGeom prst="rect">
            <a:avLst/>
          </a:prstGeom>
        </p:spPr>
      </p:pic>
      <p:pic>
        <p:nvPicPr>
          <p:cNvPr id="5" name="Рисунок 4" descr="0_74fa0_51d6de59_X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5140" y="1"/>
            <a:ext cx="2428860" cy="39290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158" y="4429133"/>
            <a:ext cx="850112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Кузнецкий металлургический комбинат награждён </a:t>
            </a:r>
            <a:r>
              <a:rPr lang="ru-RU" sz="2400" dirty="0" smtClean="0">
                <a:solidFill>
                  <a:srgbClr val="002060"/>
                </a:solidFill>
              </a:rPr>
              <a:t>: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</a:rPr>
              <a:t>  орденом Ленина (1943),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</a:rPr>
              <a:t>  орденом Трудового Красного Знамени (1945),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</a:rPr>
              <a:t>  орденом Кутузова I степени (1945),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</a:rPr>
              <a:t>  орденом Октябрьской революции (1971).</a:t>
            </a:r>
          </a:p>
          <a:p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1278437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18"/>
            <a:ext cx="9144000" cy="685336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0034" y="5411450"/>
            <a:ext cx="82868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</a:rPr>
              <a:t>Мемориальный комплекс</a:t>
            </a:r>
          </a:p>
          <a:p>
            <a:pPr algn="ctr"/>
            <a:r>
              <a:rPr lang="ru-RU" sz="4400" dirty="0" smtClean="0">
                <a:solidFill>
                  <a:schemeClr val="bg1"/>
                </a:solidFill>
              </a:rPr>
              <a:t>«Бульвар Героев»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P42006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642918"/>
            <a:ext cx="4103318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929190" y="2285992"/>
            <a:ext cx="38576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Часовня святого Георгия Победоносца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ovokuznetsk_spaso_preobrazhenskij_sob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8596" y="6150114"/>
            <a:ext cx="79296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Спасо-Преображенский собор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5357826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Жилой дом </a:t>
            </a:r>
          </a:p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на проспекте Металлургов, 39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1027" name="Picture 3" descr="C:\Users\Сонечка\Downloads\е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5720" y="214290"/>
            <a:ext cx="657229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</a:rPr>
              <a:t>Жилой дом на проспекте</a:t>
            </a:r>
          </a:p>
          <a:p>
            <a:pPr lvl="0" algn="r"/>
            <a:r>
              <a:rPr lang="ru-RU" sz="3200" dirty="0" smtClean="0">
                <a:solidFill>
                  <a:srgbClr val="002060"/>
                </a:solidFill>
              </a:rPr>
              <a:t> Металлургов, 39.</a:t>
            </a:r>
          </a:p>
          <a:p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tkr.h3.jpg"/>
          <p:cNvPicPr>
            <a:picLocks noChangeAspect="1"/>
          </p:cNvPicPr>
          <p:nvPr/>
        </p:nvPicPr>
        <p:blipFill>
          <a:blip r:embed="rId2"/>
          <a:srcRect b="84"/>
          <a:stretch>
            <a:fillRect/>
          </a:stretch>
        </p:blipFill>
        <p:spPr>
          <a:xfrm>
            <a:off x="785786" y="857232"/>
            <a:ext cx="3643337" cy="5829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00562" y="2214554"/>
            <a:ext cx="4286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Ручей Водопадный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x_67b9768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1454"/>
            <a:ext cx="9144000" cy="69294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2910" y="4929198"/>
            <a:ext cx="77867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dirty="0" smtClean="0">
                <a:solidFill>
                  <a:schemeClr val="bg1"/>
                </a:solidFill>
              </a:rPr>
              <a:t>Он так величествен в глазах,</a:t>
            </a:r>
          </a:p>
          <a:p>
            <a:pPr algn="r">
              <a:lnSpc>
                <a:spcPct val="150000"/>
              </a:lnSpc>
            </a:pPr>
            <a:r>
              <a:rPr lang="ru-RU" sz="3200" dirty="0" smtClean="0">
                <a:solidFill>
                  <a:schemeClr val="bg1"/>
                </a:solidFill>
              </a:rPr>
              <a:t>Всегда родной и самый лучший!</a:t>
            </a:r>
          </a:p>
          <a:p>
            <a:pPr>
              <a:lnSpc>
                <a:spcPct val="150000"/>
              </a:lnSpc>
            </a:pPr>
            <a:endParaRPr lang="ru-RU" sz="3200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693.jpg"/>
          <p:cNvPicPr>
            <a:picLocks noChangeAspect="1"/>
          </p:cNvPicPr>
          <p:nvPr/>
        </p:nvPicPr>
        <p:blipFill>
          <a:blip r:embed="rId2"/>
          <a:srcRect b="135"/>
          <a:stretch>
            <a:fillRect/>
          </a:stretch>
        </p:blipFill>
        <p:spPr>
          <a:xfrm>
            <a:off x="0" y="0"/>
            <a:ext cx="916961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786322"/>
            <a:ext cx="84296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chemeClr val="bg1"/>
                </a:solidFill>
              </a:rPr>
              <a:t>Русские люди сложили много пословиц и поговорок о родной земле, </a:t>
            </a:r>
          </a:p>
          <a:p>
            <a:pPr algn="r"/>
            <a:r>
              <a:rPr lang="ru-RU" sz="3200" i="1" dirty="0" smtClean="0">
                <a:solidFill>
                  <a:schemeClr val="bg1"/>
                </a:solidFill>
              </a:rPr>
              <a:t>о любимой Родине.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85720" y="285728"/>
            <a:ext cx="578647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Милая Россия!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Нет другой на свете</a:t>
            </a:r>
          </a:p>
          <a:p>
            <a:pPr algn="r"/>
            <a:r>
              <a:rPr lang="ru-RU" sz="3200" dirty="0" smtClean="0">
                <a:solidFill>
                  <a:srgbClr val="002060"/>
                </a:solidFill>
              </a:rPr>
              <a:t>Родины такой!</a:t>
            </a:r>
          </a:p>
          <a:p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онечка\Downloads\жжж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214290"/>
            <a:ext cx="85011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Родину называют матерью, потому что она кормит нас своим хлебом, поит  водами и защищает от врагов.</a:t>
            </a:r>
            <a:endParaRPr lang="ru-RU" sz="3200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69_0_19d78_d2fd5355_xl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2256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158" y="357167"/>
            <a:ext cx="80724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Любите Россию, свою землю,</a:t>
            </a:r>
          </a:p>
          <a:p>
            <a:pPr algn="r"/>
            <a:r>
              <a:rPr lang="ru-RU" sz="3600" dirty="0" smtClean="0">
                <a:solidFill>
                  <a:schemeClr val="bg1"/>
                </a:solidFill>
              </a:rPr>
              <a:t> уважайте и цените людей, которые живут рядом с вами!</a:t>
            </a:r>
          </a:p>
          <a:p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Сонечка\Downloads\рисуно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000496" y="857232"/>
            <a:ext cx="4643470" cy="2456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5400" b="1" i="1" dirty="0" smtClean="0">
                <a:solidFill>
                  <a:srgbClr val="002060"/>
                </a:solidFill>
              </a:rPr>
              <a:t>Спасибо </a:t>
            </a:r>
          </a:p>
          <a:p>
            <a:pPr algn="ctr">
              <a:lnSpc>
                <a:spcPct val="150000"/>
              </a:lnSpc>
            </a:pPr>
            <a:r>
              <a:rPr lang="ru-RU" sz="5400" b="1" i="1" dirty="0" smtClean="0">
                <a:solidFill>
                  <a:srgbClr val="002060"/>
                </a:solidFill>
              </a:rPr>
              <a:t>за внимание!</a:t>
            </a:r>
            <a:endParaRPr lang="ru-RU" sz="5400" b="1" i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www.koin-nkz.ru/users/2013/02/images001.jpg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714348" y="357166"/>
            <a:ext cx="2394397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онечка\Downloads\бб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00364" y="285728"/>
            <a:ext cx="585791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dirty="0" smtClean="0">
                <a:solidFill>
                  <a:srgbClr val="002060"/>
                </a:solidFill>
              </a:rPr>
              <a:t>Самая любимая</a:t>
            </a:r>
          </a:p>
          <a:p>
            <a:pPr algn="ctr">
              <a:lnSpc>
                <a:spcPct val="150000"/>
              </a:lnSpc>
            </a:pPr>
            <a:r>
              <a:rPr lang="ru-RU" sz="3200" dirty="0" smtClean="0">
                <a:solidFill>
                  <a:srgbClr val="002060"/>
                </a:solidFill>
              </a:rPr>
              <a:t>Ты, страна родная!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377" y="0"/>
            <a:ext cx="919875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720" y="5214951"/>
            <a:ext cx="585791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dirty="0" smtClean="0">
                <a:solidFill>
                  <a:schemeClr val="bg1"/>
                </a:solidFill>
              </a:rPr>
              <a:t>В сердце ты у каждого,</a:t>
            </a:r>
          </a:p>
          <a:p>
            <a:pPr algn="ctr">
              <a:lnSpc>
                <a:spcPct val="150000"/>
              </a:lnSpc>
            </a:pPr>
            <a:r>
              <a:rPr lang="ru-RU" sz="3200" dirty="0" smtClean="0">
                <a:solidFill>
                  <a:schemeClr val="bg1"/>
                </a:solidFill>
              </a:rPr>
              <a:t>Родина – Россия!</a:t>
            </a:r>
          </a:p>
          <a:p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53ed6_45500fd7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4348" y="928670"/>
            <a:ext cx="77867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Одна у человека родная мать, 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одна у него и родина!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ветлана\Desktop\fizk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5000660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000628" y="928670"/>
            <a:ext cx="385765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002060"/>
                </a:solidFill>
              </a:rPr>
              <a:t>Если в картину Сибири всмотреться,</a:t>
            </a:r>
          </a:p>
          <a:p>
            <a:pPr algn="ctr"/>
            <a:endParaRPr lang="ru-RU" sz="2800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i="1" dirty="0" smtClean="0">
                <a:solidFill>
                  <a:srgbClr val="002060"/>
                </a:solidFill>
              </a:rPr>
              <a:t>На ней обозначены контуры сердца.</a:t>
            </a:r>
          </a:p>
          <a:p>
            <a:pPr algn="ctr"/>
            <a:endParaRPr lang="ru-RU" sz="2800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i="1" dirty="0" smtClean="0">
                <a:solidFill>
                  <a:srgbClr val="002060"/>
                </a:solidFill>
              </a:rPr>
              <a:t>И бьется оно.</a:t>
            </a:r>
          </a:p>
          <a:p>
            <a:pPr algn="ctr"/>
            <a:endParaRPr lang="ru-RU" sz="2800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i="1" dirty="0" smtClean="0">
                <a:solidFill>
                  <a:srgbClr val="002060"/>
                </a:solidFill>
              </a:rPr>
              <a:t>И отчизна внимает</a:t>
            </a:r>
          </a:p>
          <a:p>
            <a:pPr algn="ctr"/>
            <a:endParaRPr lang="ru-RU" sz="2800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i="1" dirty="0" smtClean="0">
                <a:solidFill>
                  <a:srgbClr val="002060"/>
                </a:solidFill>
              </a:rPr>
              <a:t>Рабочему ритму Кузнецкого края.</a:t>
            </a:r>
          </a:p>
          <a:p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8575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2"/>
          <p:cNvSpPr txBox="1">
            <a:spLocks noChangeArrowheads="1"/>
          </p:cNvSpPr>
          <p:nvPr/>
        </p:nvSpPr>
        <p:spPr>
          <a:xfrm>
            <a:off x="500034" y="0"/>
            <a:ext cx="8286808" cy="1928802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Пульсирует гордое имя –</a:t>
            </a:r>
          </a:p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Кузбасс!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697248"/>
            <a:ext cx="4357718" cy="59464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628" y="1071546"/>
            <a:ext cx="3786214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002060"/>
                </a:solidFill>
              </a:rPr>
              <a:t>В Кузбассе около 20 городов, множество деревень и посёлков.</a:t>
            </a:r>
          </a:p>
          <a:p>
            <a:endParaRPr lang="ru-RU" sz="2800" i="1" dirty="0" smtClean="0">
              <a:solidFill>
                <a:srgbClr val="002060"/>
              </a:solidFill>
            </a:endParaRPr>
          </a:p>
          <a:p>
            <a:endParaRPr lang="ru-RU" sz="2800" i="1" dirty="0" smtClean="0">
              <a:solidFill>
                <a:srgbClr val="002060"/>
              </a:solidFill>
            </a:endParaRPr>
          </a:p>
          <a:p>
            <a:r>
              <a:rPr lang="ru-RU" sz="2800" i="1" dirty="0" smtClean="0">
                <a:solidFill>
                  <a:srgbClr val="002060"/>
                </a:solidFill>
              </a:rPr>
              <a:t>Новокузнецк </a:t>
            </a:r>
            <a:r>
              <a:rPr lang="ru-RU" sz="2800" dirty="0" smtClean="0">
                <a:solidFill>
                  <a:srgbClr val="002060"/>
                </a:solidFill>
              </a:rPr>
              <a:t> -  часть Кемеровской области, которая была образована в 1943 году. </a:t>
            </a:r>
          </a:p>
          <a:p>
            <a:r>
              <a:rPr lang="ru-RU" sz="2800" i="1" dirty="0" smtClean="0">
                <a:solidFill>
                  <a:srgbClr val="002060"/>
                </a:solidFill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Начальная">
      <a:dk1>
        <a:sysClr val="windowText" lastClr="000000"/>
      </a:dk1>
      <a:lt1>
        <a:sysClr val="window" lastClr="F0F0F0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314</TotalTime>
  <Words>376</Words>
  <Application>Microsoft Office PowerPoint</Application>
  <PresentationFormat>Экран (4:3)</PresentationFormat>
  <Paragraphs>85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Сонечка</dc:creator>
  <cp:lastModifiedBy>User</cp:lastModifiedBy>
  <cp:revision>51</cp:revision>
  <dcterms:created xsi:type="dcterms:W3CDTF">2012-02-21T12:10:42Z</dcterms:created>
  <dcterms:modified xsi:type="dcterms:W3CDTF">2020-04-21T06:22:47Z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1922764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