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7" r:id="rId5"/>
    <p:sldId id="258" r:id="rId6"/>
    <p:sldId id="268" r:id="rId7"/>
    <p:sldId id="259" r:id="rId8"/>
    <p:sldId id="269" r:id="rId9"/>
    <p:sldId id="260" r:id="rId10"/>
    <p:sldId id="270" r:id="rId11"/>
    <p:sldId id="261" r:id="rId12"/>
    <p:sldId id="271" r:id="rId13"/>
    <p:sldId id="262" r:id="rId14"/>
    <p:sldId id="272" r:id="rId15"/>
    <p:sldId id="263" r:id="rId16"/>
    <p:sldId id="273" r:id="rId17"/>
    <p:sldId id="265" r:id="rId18"/>
    <p:sldId id="274" r:id="rId19"/>
    <p:sldId id="26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04-0E0D-4B06-9AC9-D058804BFA4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13BA-85DC-4110-A715-75D030F8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04-0E0D-4B06-9AC9-D058804BFA4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13BA-85DC-4110-A715-75D030F8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04-0E0D-4B06-9AC9-D058804BFA4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13BA-85DC-4110-A715-75D030F8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04-0E0D-4B06-9AC9-D058804BFA4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13BA-85DC-4110-A715-75D030F8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04-0E0D-4B06-9AC9-D058804BFA4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13BA-85DC-4110-A715-75D030F8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04-0E0D-4B06-9AC9-D058804BFA4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13BA-85DC-4110-A715-75D030F8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04-0E0D-4B06-9AC9-D058804BFA4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13BA-85DC-4110-A715-75D030F8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04-0E0D-4B06-9AC9-D058804BFA4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13BA-85DC-4110-A715-75D030F8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04-0E0D-4B06-9AC9-D058804BFA4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13BA-85DC-4110-A715-75D030F8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04-0E0D-4B06-9AC9-D058804BFA4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13BA-85DC-4110-A715-75D030F88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04-0E0D-4B06-9AC9-D058804BFA4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0413BA-85DC-4110-A715-75D030F884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957804-0E0D-4B06-9AC9-D058804BFA4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0413BA-85DC-4110-A715-75D030F8840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ПЕРВОЦВЕТЫ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929066"/>
            <a:ext cx="5824550" cy="10520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В пасмурную, дождливую погоду цветы мать-и-мачехи закрываются. Закрываются они и к ночи. Утром же, в солнечную пору корзинки мать-и-мачехи открываются вновь. Растет на обочинах дорог и в лесу. Верхняя сторона листа гладкая и прохладная («мачеха»). Нижняя, белесая от многочисленных волосков, мягкая и теплая – соответственно, «мать». Является лекарственным растением.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МЕДУНИЦА</a:t>
            </a:r>
            <a:endParaRPr lang="ru-RU" dirty="0"/>
          </a:p>
        </p:txBody>
      </p:sp>
      <p:pic>
        <p:nvPicPr>
          <p:cNvPr id="4" name="Содержимое 3" descr="медун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214422"/>
            <a:ext cx="5389569" cy="5389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Медуница – лесной цветок. Растёт медуница в лиственных и смешанных лесах – среди кустарников на опушке. Цветёт в начале весны в апреле, мая в неодетом лесу. Называют его так, потому что в нем много нектара, которым питаются пчелы и другие насекомые. Цветки мелкие, красивые, вначале розовато-красные, потом становятся фиолетово-синие. Медуница – это лекарственное растение.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ПРИМУЛА</a:t>
            </a:r>
            <a:endParaRPr lang="ru-RU" dirty="0"/>
          </a:p>
        </p:txBody>
      </p:sp>
      <p:pic>
        <p:nvPicPr>
          <p:cNvPr id="4" name="Содержимое 3" descr="Приму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214422"/>
            <a:ext cx="4519013" cy="5422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Этот цветок – примула. Примулу в народе их называют "баранчиками" - молодые листочки, волнистые, похожи на спинки ягнят; а ещё "ключиками" - цветки собраны в соцветие, напоминающие связку ключей. Растет примула в лесах, на сухих опушках. Растение лекарственное.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Приму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285728"/>
            <a:ext cx="2381325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3" descr="медуниц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388" y="3500438"/>
            <a:ext cx="249396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3" descr="Мать и мачех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142852"/>
            <a:ext cx="3429024" cy="2069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3" descr="крокусы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4282" y="2357430"/>
            <a:ext cx="3357586" cy="2116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3" descr="Пролеска.jpg"/>
          <p:cNvPicPr>
            <a:picLocks noChangeAspect="1"/>
          </p:cNvPicPr>
          <p:nvPr/>
        </p:nvPicPr>
        <p:blipFill>
          <a:blip r:embed="rId6" cstate="print"/>
          <a:srcRect l="20000" t="6083"/>
          <a:stretch>
            <a:fillRect/>
          </a:stretch>
        </p:blipFill>
        <p:spPr>
          <a:xfrm>
            <a:off x="3714744" y="2285992"/>
            <a:ext cx="2571769" cy="2205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3" descr="Подснежники.jpg"/>
          <p:cNvPicPr>
            <a:picLocks noChangeAspect="1"/>
          </p:cNvPicPr>
          <p:nvPr/>
        </p:nvPicPr>
        <p:blipFill>
          <a:blip r:embed="rId7"/>
          <a:srcRect b="11640"/>
          <a:stretch>
            <a:fillRect/>
          </a:stretch>
        </p:blipFill>
        <p:spPr>
          <a:xfrm>
            <a:off x="1357290" y="4572008"/>
            <a:ext cx="3357586" cy="2086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000" dirty="0" smtClean="0"/>
              <a:t>Вот Вы и познакомились с первоцветами, которые растут в наших лесах. </a:t>
            </a:r>
            <a:endParaRPr lang="ru-RU" sz="3000" dirty="0" smtClean="0"/>
          </a:p>
          <a:p>
            <a:pPr algn="ctr">
              <a:buNone/>
            </a:pPr>
            <a:r>
              <a:rPr lang="ru-RU" sz="3000" dirty="0" smtClean="0"/>
              <a:t>Но </a:t>
            </a:r>
            <a:r>
              <a:rPr lang="ru-RU" sz="3000" dirty="0" smtClean="0"/>
              <a:t>как же люди могут помочь цветам</a:t>
            </a:r>
            <a:r>
              <a:rPr lang="ru-RU" sz="3000" dirty="0" smtClean="0"/>
              <a:t>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3900" b="1" dirty="0" smtClean="0">
                <a:solidFill>
                  <a:srgbClr val="FF0000"/>
                </a:solidFill>
              </a:rPr>
              <a:t>"</a:t>
            </a:r>
            <a:r>
              <a:rPr lang="ru-RU" sz="3900" b="1" dirty="0" smtClean="0">
                <a:solidFill>
                  <a:srgbClr val="FF0000"/>
                </a:solidFill>
              </a:rPr>
              <a:t>Не рви цветы", "Не топчи цветы", "Не разводи в лесу костер</a:t>
            </a:r>
            <a:r>
              <a:rPr lang="ru-RU" sz="3900" b="1" dirty="0" smtClean="0">
                <a:solidFill>
                  <a:srgbClr val="FF0000"/>
                </a:solidFill>
              </a:rPr>
              <a:t>".</a:t>
            </a:r>
          </a:p>
          <a:p>
            <a:pPr algn="ctr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b="1" dirty="0" smtClean="0"/>
              <a:t>«</a:t>
            </a:r>
            <a:r>
              <a:rPr lang="ru-RU" sz="2800" b="1" dirty="0" smtClean="0"/>
              <a:t>Если я сорву цветок, Если ты сорвешь цветок, Если все: и я, и ты, Если мы сорвем цветы – Опустеют все поляны, И не будет красоты!»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33575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Игра: «Отгадай, какой цветок лишний и почему?»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214554"/>
            <a:ext cx="2071702" cy="1921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Мать и мачех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285860"/>
            <a:ext cx="3429024" cy="2069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3" descr="крокус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4286256"/>
            <a:ext cx="3357586" cy="2116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3" descr="Подснежники.jpg"/>
          <p:cNvPicPr>
            <a:picLocks noChangeAspect="1"/>
          </p:cNvPicPr>
          <p:nvPr/>
        </p:nvPicPr>
        <p:blipFill>
          <a:blip r:embed="rId5"/>
          <a:srcRect b="11640"/>
          <a:stretch>
            <a:fillRect/>
          </a:stretch>
        </p:blipFill>
        <p:spPr>
          <a:xfrm>
            <a:off x="357158" y="4286256"/>
            <a:ext cx="3357586" cy="2086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3" descr="медуниц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1142984"/>
            <a:ext cx="249396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Едва сбежит звенящими ручейками с пригорков растаявший снег, появятся черные и коричневые проталинки и сразу появляются первоцветы. Первоцветы – это удивительные растения, которые приспособились цвести тогда, когда в лесу на деревьях еще нет листвы, и каждый теплый солнечный лучик доходит до самой земли.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47251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972056" cy="135732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000" dirty="0" smtClean="0"/>
              <a:t>ПРАВИЛЬНО, ЛИШНЯЯ – РОЗА, ПОТОМУ ЧТО ЭТО САДОВЫЙ ЦВЕТОК .</a:t>
            </a:r>
          </a:p>
          <a:p>
            <a:pPr algn="ctr"/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ПОДСНЕЖНИКИ</a:t>
            </a:r>
            <a:endParaRPr lang="ru-RU" dirty="0"/>
          </a:p>
        </p:txBody>
      </p:sp>
      <p:pic>
        <p:nvPicPr>
          <p:cNvPr id="4" name="Содержимое 3" descr="Подснежни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7980753" cy="5384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Подснежник появляется прямо из-под снега, поэтому ему дали такое название. Но настоящим подснежником является только </a:t>
            </a:r>
            <a:r>
              <a:rPr lang="ru-RU" dirty="0" err="1" smtClean="0"/>
              <a:t>Галантус</a:t>
            </a:r>
            <a:r>
              <a:rPr lang="ru-RU" dirty="0" smtClean="0"/>
              <a:t>. Это первый из весенних цветов, который распускается в теплые дни февраля. Его цветки - колокольчики молочно-белого цвета. А название происходит от латинского слова </a:t>
            </a:r>
            <a:r>
              <a:rPr lang="ru-RU" dirty="0" err="1" smtClean="0"/>
              <a:t>Galanthus</a:t>
            </a:r>
            <a:r>
              <a:rPr lang="ru-RU" dirty="0" smtClean="0"/>
              <a:t> – молочный цветок, отражающий его нежнейший белый цвет. Подснежник начинает свое цветение при теплой зиме и ранней весне уже в феврале. Распускается подснежник только на день, а когда солнце заходит и становится прохладно, цветок опускается ближе к снегу. Утром опять цветок подснежника заново открывается и ощущается великолепный аромат.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ПРОЛЕСКА</a:t>
            </a:r>
            <a:endParaRPr lang="ru-RU" dirty="0"/>
          </a:p>
        </p:txBody>
      </p:sp>
      <p:pic>
        <p:nvPicPr>
          <p:cNvPr id="4" name="Содержимое 3" descr="Пролес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85860"/>
            <a:ext cx="7328015" cy="5353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начале апреля в лиственных лесах, под деревьями можно найти одно из самых милых весенних растений </a:t>
            </a:r>
            <a:r>
              <a:rPr lang="ru-RU" dirty="0" err="1" smtClean="0"/>
              <a:t>голубую</a:t>
            </a:r>
            <a:r>
              <a:rPr lang="ru-RU" dirty="0" smtClean="0"/>
              <a:t> пролеску. Пролеску иногда называют </a:t>
            </a:r>
            <a:r>
              <a:rPr lang="ru-RU" dirty="0" err="1" smtClean="0"/>
              <a:t>голубым</a:t>
            </a:r>
            <a:r>
              <a:rPr lang="ru-RU" dirty="0" smtClean="0"/>
              <a:t> подснежником</a:t>
            </a:r>
            <a:r>
              <a:rPr lang="ru-RU" dirty="0" smtClean="0"/>
              <a:t>, из-за внешнего сходства с последним, а еще потому, что появляется она, как только сойдет снег. На самом деле это разные растения. Эти </a:t>
            </a:r>
            <a:r>
              <a:rPr lang="ru-RU" dirty="0" err="1" smtClean="0"/>
              <a:t>голубые</a:t>
            </a:r>
            <a:r>
              <a:rPr lang="ru-RU" dirty="0" smtClean="0"/>
              <a:t> или синие цветочки так же не пугают весенние морозы. По народному предсказанию, этот цветок возник из кусочков неба, упавших на землю. Латинское название го – «</a:t>
            </a:r>
            <a:r>
              <a:rPr lang="ru-RU" dirty="0" err="1" smtClean="0"/>
              <a:t>сцилла</a:t>
            </a:r>
            <a:r>
              <a:rPr lang="ru-RU" dirty="0" smtClean="0"/>
              <a:t>», что в переводе означает морской лук, наверное потому, что цвет его напоминает синеву моря. У многих народов существует поверье, что этот цветок исцеляет больных. Он считается цветком весёлого настроения. Появляется он одним из первых. Стебелёк его тонок и хрупок, а сам цветок вызывает нежные и трогательные чувства. Этот цветок пролеска.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КРОКУСЫ</a:t>
            </a:r>
            <a:endParaRPr lang="ru-RU" dirty="0"/>
          </a:p>
        </p:txBody>
      </p:sp>
      <p:pic>
        <p:nvPicPr>
          <p:cNvPr id="4" name="Содержимое 3" descr="крокус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8501122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А этот весенний цветок называется крокус. Крокусы начинают цвести уже ранней весной. Яркие невысокие цветки крокуса появляются вместе с первым весенним теплом. Цветут крокусы недолго, всего 5-7 дней. Существуют виды крокусов, которые предпочитают цвести осенью.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МАТЬ-И-МАЧЕХА</a:t>
            </a:r>
            <a:endParaRPr lang="ru-RU" dirty="0"/>
          </a:p>
        </p:txBody>
      </p:sp>
      <p:pic>
        <p:nvPicPr>
          <p:cNvPr id="4" name="Содержимое 3" descr="Мать и мачех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8759362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0F0F0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387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ПЕРВОЦВЕТЫ</vt:lpstr>
      <vt:lpstr>Слайд 2</vt:lpstr>
      <vt:lpstr>ПОДСНЕЖНИКИ</vt:lpstr>
      <vt:lpstr>Слайд 4</vt:lpstr>
      <vt:lpstr>ПРОЛЕСКА</vt:lpstr>
      <vt:lpstr>Слайд 6</vt:lpstr>
      <vt:lpstr>КРОКУСЫ</vt:lpstr>
      <vt:lpstr>Слайд 8</vt:lpstr>
      <vt:lpstr>МАТЬ-И-МАЧЕХА</vt:lpstr>
      <vt:lpstr>Слайд 10</vt:lpstr>
      <vt:lpstr>МЕДУНИЦА</vt:lpstr>
      <vt:lpstr>Слайд 12</vt:lpstr>
      <vt:lpstr>ПРИМУЛА</vt:lpstr>
      <vt:lpstr>Слайд 14</vt:lpstr>
      <vt:lpstr>Слайд 15</vt:lpstr>
      <vt:lpstr>Слайд 16</vt:lpstr>
      <vt:lpstr>Слайд 17</vt:lpstr>
      <vt:lpstr>Игра: «Отгадай, какой цветок лишний и почему?»</vt:lpstr>
      <vt:lpstr>ЧТО ЛИШНЕЕ?</vt:lpstr>
      <vt:lpstr>Слайд 20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ПЕРВОЦВЕТЫ</dc:title>
  <dc:creator>User</dc:creator>
  <cp:lastModifiedBy>User</cp:lastModifiedBy>
  <cp:revision>9</cp:revision>
  <dcterms:created xsi:type="dcterms:W3CDTF">2020-04-15T08:59:35Z</dcterms:created>
  <dcterms:modified xsi:type="dcterms:W3CDTF">2020-04-15T10:19:33Z</dcterms:modified>
</cp:coreProperties>
</file>