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59" r:id="rId6"/>
    <p:sldId id="261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E506-89C9-4CBE-97A5-5B678A10FB8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840-1BA3-423E-A16C-646124299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E506-89C9-4CBE-97A5-5B678A10FB8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840-1BA3-423E-A16C-646124299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E506-89C9-4CBE-97A5-5B678A10FB8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840-1BA3-423E-A16C-646124299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E506-89C9-4CBE-97A5-5B678A10FB8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840-1BA3-423E-A16C-646124299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E506-89C9-4CBE-97A5-5B678A10FB8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840-1BA3-423E-A16C-646124299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E506-89C9-4CBE-97A5-5B678A10FB8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840-1BA3-423E-A16C-646124299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E506-89C9-4CBE-97A5-5B678A10FB8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840-1BA3-423E-A16C-646124299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E506-89C9-4CBE-97A5-5B678A10FB8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840-1BA3-423E-A16C-646124299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E506-89C9-4CBE-97A5-5B678A10FB8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840-1BA3-423E-A16C-646124299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E506-89C9-4CBE-97A5-5B678A10FB8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840-1BA3-423E-A16C-646124299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E506-89C9-4CBE-97A5-5B678A10FB8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840-1BA3-423E-A16C-646124299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E506-89C9-4CBE-97A5-5B678A10FB8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89840-1BA3-423E-A16C-646124299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0a2bdc1440349dfa849f1a46f1e969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04664"/>
            <a:ext cx="9101810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1941 году немецкие захватчики напали на нашу Родину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s1200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0490"/>
            <a:ext cx="9144000" cy="6637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8 сентября 1941 года немцы окружили в кольцо блокады наш город Ленинград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900 дней Ленинград сдерживал немецкие войска но так и не покорился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 декабре 1941 года немцы захватили наших соседей Литву ,Латвию , Белоруссию , Молдавию ,Эстонию , Украину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мае 1945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788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Красная Армия пошла в наступление на Берлин и захватила вражеский штаб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0188624" cy="2664295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24 июня в Москве состоялся первый парад               Победы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 теперь каждый год </a:t>
            </a:r>
            <a:r>
              <a:rPr lang="ru-RU" dirty="0"/>
              <a:t>9</a:t>
            </a:r>
            <a:r>
              <a:rPr lang="ru-RU" dirty="0" smtClean="0"/>
              <a:t> мая наша страна отмечает день великой победы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В этот день мы поздравляем ветеранов 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92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В 1941 году немецкие захватчики напали на нашу Родину </vt:lpstr>
      <vt:lpstr>Слайд 3</vt:lpstr>
      <vt:lpstr>Слайд 4</vt:lpstr>
      <vt:lpstr>Слайд 5</vt:lpstr>
      <vt:lpstr>В мае 1945 </vt:lpstr>
      <vt:lpstr> 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Бабушка</dc:creator>
  <cp:lastModifiedBy>Бабушка</cp:lastModifiedBy>
  <cp:revision>8</cp:revision>
  <dcterms:created xsi:type="dcterms:W3CDTF">2020-04-23T15:07:25Z</dcterms:created>
  <dcterms:modified xsi:type="dcterms:W3CDTF">2020-04-23T16:06:02Z</dcterms:modified>
</cp:coreProperties>
</file>