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6" r:id="rId10"/>
    <p:sldId id="268" r:id="rId11"/>
    <p:sldId id="278" r:id="rId12"/>
    <p:sldId id="279" r:id="rId13"/>
    <p:sldId id="269" r:id="rId14"/>
    <p:sldId id="280" r:id="rId15"/>
    <p:sldId id="275" r:id="rId16"/>
    <p:sldId id="281" r:id="rId17"/>
    <p:sldId id="282" r:id="rId18"/>
    <p:sldId id="277" r:id="rId19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7CDD7"/>
    <a:srgbClr val="000066"/>
    <a:srgbClr val="003366"/>
    <a:srgbClr val="327FBE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29" autoAdjust="0"/>
    <p:restoredTop sz="99645" autoAdjust="0"/>
  </p:normalViewPr>
  <p:slideViewPr>
    <p:cSldViewPr>
      <p:cViewPr>
        <p:scale>
          <a:sx n="57" d="100"/>
          <a:sy n="57" d="100"/>
        </p:scale>
        <p:origin x="-1608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005397" cy="1200329"/>
          </a:xfrm>
        </p:spPr>
        <p:txBody>
          <a:bodyPr/>
          <a:lstStyle/>
          <a:p>
            <a:r>
              <a:rPr sz="2400" smtClean="0"/>
              <a:t>«Применение визуализации в организации безопасного пространства в ДОУ</a:t>
            </a:r>
            <a:br>
              <a:rPr sz="2400" smtClean="0"/>
            </a:br>
            <a:r>
              <a:rPr sz="2400" smtClean="0"/>
              <a:t>(лестничные пролеты, дверные проемы и коридоры)»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121714"/>
            <a:ext cx="6377932" cy="1041874"/>
          </a:xfrm>
        </p:spPr>
        <p:txBody>
          <a:bodyPr/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/>
              <a:t>«Детский сад №153» </a:t>
            </a:r>
            <a:endParaRPr lang="ru-RU" dirty="0" smtClean="0"/>
          </a:p>
          <a:p>
            <a:pPr algn="ctr"/>
            <a:r>
              <a:rPr lang="ru-RU" dirty="0" smtClean="0"/>
              <a:t>654034 г. Новокузнецк, ул. Ленина, дом19А, тел. 37-28-81</a:t>
            </a:r>
          </a:p>
          <a:p>
            <a:pPr algn="ctr"/>
            <a:r>
              <a:rPr lang="en-US" dirty="0" smtClean="0"/>
              <a:t>E</a:t>
            </a:r>
            <a:r>
              <a:rPr lang="ru-RU" dirty="0" smtClean="0"/>
              <a:t>-</a:t>
            </a:r>
            <a:r>
              <a:rPr lang="en-US" dirty="0" smtClean="0"/>
              <a:t>mail</a:t>
            </a:r>
            <a:r>
              <a:rPr lang="ru-RU" dirty="0" smtClean="0"/>
              <a:t>: </a:t>
            </a:r>
            <a:r>
              <a:rPr lang="en-US" dirty="0" err="1" smtClean="0"/>
              <a:t>kuznetsk</a:t>
            </a:r>
            <a:r>
              <a:rPr lang="ru-RU" dirty="0" smtClean="0"/>
              <a:t>-</a:t>
            </a:r>
            <a:r>
              <a:rPr lang="en-US" dirty="0" err="1" smtClean="0"/>
              <a:t>mdou</a:t>
            </a:r>
            <a:r>
              <a:rPr lang="ru-RU" dirty="0" smtClean="0"/>
              <a:t>153@</a:t>
            </a:r>
            <a:r>
              <a:rPr lang="en-US" dirty="0" err="1" smtClean="0"/>
              <a:t>yandex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57158" y="3571876"/>
            <a:ext cx="52864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Руководитель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лин-проекта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Осинцева Наталья Витальевна, старший воспитатель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Команда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лин-проекта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Федосенко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Т.С., воспитатель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Можаева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А.А., воспитатель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Пархачева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И.А., воспитатель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Ильчук Н.Н., воспитатель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569660"/>
          </a:xfrm>
        </p:spPr>
        <p:txBody>
          <a:bodyPr/>
          <a:lstStyle/>
          <a:p>
            <a:r>
              <a:rPr lang="ru-RU" dirty="0" smtClean="0"/>
              <a:t>Результаты проекта.</a:t>
            </a:r>
            <a:br>
              <a:rPr lang="ru-RU" dirty="0" smtClean="0"/>
            </a:br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(фотографии «Было» – «Стало») </a:t>
            </a:r>
            <a:endParaRPr lang="ru-RU" dirty="0"/>
          </a:p>
        </p:txBody>
      </p:sp>
      <p:pic>
        <p:nvPicPr>
          <p:cNvPr id="1026" name="Picture 2" descr="C:\Documents and Settings\User\Рабочий стол\Бережливый детский сад\Фото по безопасному детскому саду\IMG_20190902_095034_resized_20190902_095737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572297" cy="4872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488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Бережливый детский сад\Фото по безопасному детскому саду\IMG_20190902_095243_resized_20190902_095740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6970669" cy="5168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User\Рабочий стол\Бережливый детский сад\Фото по безопасному детскому саду\IMG_20190902_095302_resized_20190902_095741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1"/>
            <a:ext cx="7072362" cy="5243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(фотографии «Было» – «Стало») </a:t>
            </a:r>
            <a:endParaRPr lang="ru-RU" dirty="0"/>
          </a:p>
        </p:txBody>
      </p:sp>
      <p:pic>
        <p:nvPicPr>
          <p:cNvPr id="2050" name="Picture 2" descr="C:\Documents and Settings\User\Рабочий стол\Бережливый детский сад\Фото по безопасному детскому саду\IMG_20190902_095055_resized_20190902_095739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6648131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488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Бережливый детский сад\Фото по безопасному детскому саду\IMG_20190902_095341_resized_20190902_09574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6929486" cy="5137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(фотографии «Было» – «Стало») </a:t>
            </a:r>
            <a:endParaRPr lang="ru-RU" dirty="0"/>
          </a:p>
        </p:txBody>
      </p:sp>
      <p:pic>
        <p:nvPicPr>
          <p:cNvPr id="5122" name="Picture 2" descr="C:\Documents and Settings\User\Рабочий стол\Бережливый детский сад\Фото по безопасному детскому саду\IMG_20190902_095548_resized_20190902_095744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71546"/>
            <a:ext cx="4290336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488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User\Рабочий стол\Бережливый детский сад\Фото по безопасному детскому саду\IMG_20190902_095512_resized_20190902_095744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0"/>
            <a:ext cx="50848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User\Рабочий стол\Бережливый детский сад\Фото по безопасному детскому саду\IMG_20190902_095439_resized_20190902_095743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0848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928934"/>
            <a:ext cx="5904181" cy="769441"/>
          </a:xfrm>
        </p:spPr>
        <p:txBody>
          <a:bodyPr/>
          <a:lstStyle/>
          <a:p>
            <a:r>
              <a:rPr sz="4400" smtClean="0"/>
              <a:t>Спасибо за внимание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"/>
            <a:ext cx="3497048" cy="500042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48481"/>
            <a:ext cx="8358214" cy="59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127" y="22779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127" y="331471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Осинцева Наталья Витальевна, старший воспитатель –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Федосенко</a:t>
            </a:r>
            <a:r>
              <a:rPr lang="ru-RU" sz="1400" b="1" dirty="0" smtClean="0">
                <a:solidFill>
                  <a:srgbClr val="002060"/>
                </a:solidFill>
              </a:rPr>
              <a:t> Татьяна Сергеевна,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439" y="3431565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Пархачева</a:t>
            </a:r>
            <a:r>
              <a:rPr lang="ru-RU" sz="1400" b="1" dirty="0" smtClean="0">
                <a:solidFill>
                  <a:srgbClr val="002060"/>
                </a:solidFill>
              </a:rPr>
              <a:t> Ирина Анатольевна,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Можаева</a:t>
            </a:r>
            <a:r>
              <a:rPr lang="ru-RU" sz="1400" b="1" dirty="0" smtClean="0">
                <a:solidFill>
                  <a:srgbClr val="002060"/>
                </a:solidFill>
              </a:rPr>
              <a:t> Алена Александровна,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95317" y="3431565"/>
            <a:ext cx="3600400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Ильчук Надежда Николаевна,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1468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1077218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br>
              <a:rPr lang="ru-RU" dirty="0" smtClean="0"/>
            </a:br>
            <a:r>
              <a:rPr smtClean="0"/>
              <a:t>на 16.07.2019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71538" y="1428736"/>
            <a:ext cx="6858048" cy="107157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Перемещение  детей по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внегрупповым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местам повышенной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травмоопасности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(лестничные пролеты, дверные проемы и коридоры)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357422" y="3143248"/>
            <a:ext cx="4357718" cy="9286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Возникновение случаев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травмоопасных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ситуаций с детьми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(20 сл./</a:t>
            </a:r>
            <a:r>
              <a:rPr lang="ru-RU" dirty="0" err="1" smtClean="0"/>
              <a:t>мес</a:t>
            </a:r>
            <a:r>
              <a:rPr lang="ru-RU" dirty="0" smtClean="0"/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4286248" y="2500306"/>
            <a:ext cx="214314" cy="6429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54967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Перечень потерь и проблем:</a:t>
            </a:r>
            <a:endParaRPr lang="ru-RU" sz="1200" b="1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Специфика развития детей дошкольного возраста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Неустойчивое эмоциональное состояние некоторых детей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Неудобная, неправильно подобранная одежда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Родители не уделяют внимание этой проблеме</a:t>
            </a:r>
          </a:p>
          <a:p>
            <a:pPr marL="342900" indent="-342900" algn="just">
              <a:buAutoNum type="arabicPeriod"/>
            </a:pPr>
            <a:r>
              <a:rPr lang="ru-RU" b="1" dirty="0" smtClean="0"/>
              <a:t>Отсутствуют зрительные ориентиры, контролирующие поведение детей</a:t>
            </a:r>
          </a:p>
          <a:p>
            <a:pPr marL="342900" indent="-342900" algn="just">
              <a:buAutoNum type="arabicPeriod"/>
            </a:pPr>
            <a:endParaRPr lang="ru-RU" dirty="0"/>
          </a:p>
        </p:txBody>
      </p:sp>
      <p:sp>
        <p:nvSpPr>
          <p:cNvPr id="10" name="Пятно 1 9"/>
          <p:cNvSpPr/>
          <p:nvPr/>
        </p:nvSpPr>
        <p:spPr bwMode="auto">
          <a:xfrm>
            <a:off x="1357290" y="2857496"/>
            <a:ext cx="928694" cy="857256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1" name="Пятно 1 10"/>
          <p:cNvSpPr/>
          <p:nvPr/>
        </p:nvSpPr>
        <p:spPr bwMode="auto">
          <a:xfrm>
            <a:off x="7858148" y="3214686"/>
            <a:ext cx="928694" cy="857256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3" name="Пятно 1 12"/>
          <p:cNvSpPr/>
          <p:nvPr/>
        </p:nvSpPr>
        <p:spPr bwMode="auto">
          <a:xfrm>
            <a:off x="785786" y="3429000"/>
            <a:ext cx="928694" cy="857256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4" name="Пятно 1 13"/>
          <p:cNvSpPr/>
          <p:nvPr/>
        </p:nvSpPr>
        <p:spPr bwMode="auto">
          <a:xfrm>
            <a:off x="6786578" y="3500438"/>
            <a:ext cx="928694" cy="857256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5" name="Пятно 1 14"/>
          <p:cNvSpPr/>
          <p:nvPr/>
        </p:nvSpPr>
        <p:spPr bwMode="auto">
          <a:xfrm>
            <a:off x="6929454" y="2714620"/>
            <a:ext cx="928694" cy="857256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4678845" cy="584775"/>
          </a:xfrm>
        </p:spPr>
        <p:txBody>
          <a:bodyPr/>
          <a:lstStyle/>
          <a:p>
            <a:r>
              <a:rPr lang="ru-RU" dirty="0" smtClean="0"/>
              <a:t>Выявленные проблемы</a:t>
            </a:r>
            <a:endParaRPr lang="ru-RU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528" y="1628801"/>
            <a:ext cx="8320438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AutoNum type="arabicPeriod"/>
            </a:pPr>
            <a:r>
              <a:rPr lang="ru-RU" sz="2800" dirty="0" smtClean="0"/>
              <a:t>Специфика развития детей дошкольного возраста</a:t>
            </a:r>
          </a:p>
          <a:p>
            <a:pPr marL="342900" indent="-342900" algn="just">
              <a:buAutoNum type="arabicPeriod"/>
            </a:pPr>
            <a:r>
              <a:rPr lang="ru-RU" sz="2800" dirty="0" smtClean="0"/>
              <a:t>Неустойчивое эмоциональное состояние некоторых детей</a:t>
            </a:r>
          </a:p>
          <a:p>
            <a:pPr marL="342900" indent="-342900" algn="just">
              <a:buAutoNum type="arabicPeriod"/>
            </a:pPr>
            <a:r>
              <a:rPr lang="ru-RU" sz="2800" dirty="0" smtClean="0"/>
              <a:t>Неудобная, неправильно подобранная одежда</a:t>
            </a:r>
          </a:p>
          <a:p>
            <a:pPr marL="342900" indent="-342900" algn="just">
              <a:buAutoNum type="arabicPeriod"/>
            </a:pPr>
            <a:r>
              <a:rPr lang="ru-RU" sz="2800" dirty="0" smtClean="0"/>
              <a:t>Родители не уделяют внимание этой проблеме</a:t>
            </a:r>
          </a:p>
          <a:p>
            <a:pPr marL="342900" indent="-342900" algn="just">
              <a:buAutoNum type="arabicPeriod"/>
            </a:pPr>
            <a:r>
              <a:rPr lang="ru-RU" sz="2800" dirty="0" smtClean="0"/>
              <a:t>Отсутствуют зрительные ориентиры, контролирующие поведение детей</a:t>
            </a:r>
          </a:p>
          <a:p>
            <a:pPr eaLnBrk="1" hangingPunct="1"/>
            <a:endParaRPr lang="ru-RU" altLang="ru-RU" sz="2800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57158" y="1428736"/>
            <a:ext cx="2428892" cy="1714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Определение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травмоопасных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мест в ДОУ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428992" y="1428736"/>
            <a:ext cx="2428892" cy="1714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Определение цветового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обозначения степени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травмоопасного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объекта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500826" y="1428736"/>
            <a:ext cx="2428892" cy="1714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Визуализация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травмоопасных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мест (размещение графических изображений)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00100" y="3571876"/>
            <a:ext cx="3071834" cy="20717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Работа с детьми (ознакомление, отработка действий в соответствии с знаками, отработка информационно-мотивационного компонента )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214942" y="3571876"/>
            <a:ext cx="2428892" cy="20717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Работа с родителями (мотивация на закрепление навыков безопасного поведения с детьми)</a:t>
            </a: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2786050" y="2357430"/>
            <a:ext cx="642942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5857884" y="2285992"/>
            <a:ext cx="642942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4071934" y="4286256"/>
            <a:ext cx="1143008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100010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этап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00298" y="328612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этап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00034" y="6215082"/>
            <a:ext cx="8215370" cy="4286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100% отсутствие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случаев возникновения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травмоопасных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ситуаций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3286116" y="5786454"/>
            <a:ext cx="2857520" cy="3571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381602" cy="400110"/>
          </a:xfrm>
        </p:spPr>
        <p:txBody>
          <a:bodyPr/>
          <a:lstStyle/>
          <a:p>
            <a:r>
              <a:rPr lang="ru-RU" sz="2000" dirty="0" smtClean="0"/>
              <a:t>План мероприятий по</a:t>
            </a:r>
            <a:r>
              <a:rPr sz="2000" smtClean="0"/>
              <a:t> </a:t>
            </a:r>
            <a:r>
              <a:rPr lang="ru-RU" sz="2000" dirty="0" smtClean="0"/>
              <a:t>устранению проблем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571480"/>
          <a:ext cx="8358247" cy="6167064"/>
        </p:xfrm>
        <a:graphic>
          <a:graphicData uri="http://schemas.openxmlformats.org/drawingml/2006/table">
            <a:tbl>
              <a:tblPr/>
              <a:tblGrid>
                <a:gridCol w="4883756"/>
                <a:gridCol w="967017"/>
                <a:gridCol w="1519681"/>
                <a:gridCol w="987793"/>
              </a:tblGrid>
              <a:tr h="161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Статус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9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Визуализация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травмоопасных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мест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внегрупповых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помещений в ДОУ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мест повышенной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травмоопасности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на которых будут размещены графические символы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19.07.2019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Ильчук Н.Н.,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Осинцева Н.В.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цветовой гаммы символов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19.07.2019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Ильчук Н.Н.,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Осинцева Н.В.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Размещение символов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19.07.2019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Федосенко Т.С.,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Можаева А.А.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быстрого эксперимента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20.07.2019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Федосенко Т.С., Осинцева Н.В.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9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Работа с детьми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Отработка информационно-мотивационного компонента с детьми (беседы, инструктажи, моделирование игровых ситуаций по безопасности поведения на лестничных пролетах, в коридорах и дверных проемах)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20.07.2019-22.07.2019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Федосенко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Т.С.,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Можаева А.А.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Знакомство детей с графическими символами и их обозначениями в играх и упражнениях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20.07.2019-22.07.2019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Федосенко Т.С.,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Можаева А.А.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Игры-упражнения на формирование устойчивого внимания, произвольного поведения (педагог-психолог)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20.07.2019- 29.08.2019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Ильчук Н.Н.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Игры на сплочение детского коллектива, снятие эмоциональных перегрузок («уголок уединения», «Минутки тишины») для легковозбудимых детей (перед выходом на лестницу)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20.07.2019- 29.08.2019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Федосенко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Т.С.,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Можаева А.А.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Моделирование травмоопасных ситуаций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20.07.2019- 29.08.2019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Федосенко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Т.С.,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Можаева А.А.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Контроль за выполнением детьми действий в соответствии с графическими символами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20.07.2019- 29.08.2019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Федосенко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Т.С.,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Можаева А.А.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9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3804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	Работа с родителями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Консультации, мастер-классы, памятки для родителей по ознакомлению с содержанием проекта (формирование мотивации на сотрудничество)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20.07.2019- 29.08.2019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Федосенко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Т.С.,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Можаева А.А.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Моделирование ситуаций на соответствие одежды детей требованиям безопасности (удобство, отсутствие травмоопасных деталей, нескользящие носки)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20.07.2019-22.07.2019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Федосенко Т.С.,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Можаева А.А.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2585544"/>
              </p:ext>
            </p:extLst>
          </p:nvPr>
        </p:nvGraphicFramePr>
        <p:xfrm>
          <a:off x="646659" y="1248092"/>
          <a:ext cx="7885781" cy="468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222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8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8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количества </a:t>
                      </a:r>
                      <a:r>
                        <a:rPr lang="ru-RU" sz="1800" b="0" kern="1200" baseline="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травмоопасных</a:t>
                      </a:r>
                      <a:r>
                        <a:rPr lang="ru-RU" sz="18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ситуаций в ДОУ (кол. в мес.</a:t>
                      </a:r>
                      <a:r>
                        <a:rPr lang="en-US" sz="18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US" sz="18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20случаев в  месяц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 отсутствие случаев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возникновения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травмоопасных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ситуаций</a:t>
                      </a:r>
                      <a:endParaRPr lang="ru-RU" sz="18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Безопасное нахождение воспитанников в ДОУ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Снижено количество возникновения </a:t>
                      </a:r>
                      <a:r>
                        <a:rPr lang="ru-RU" sz="1800" b="0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травмоопасных</a:t>
                      </a: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ситуаций на 80% (3-4 случая  в мес.)</a:t>
                      </a:r>
                      <a:endParaRPr lang="ru-RU" sz="18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81" y="760348"/>
            <a:ext cx="5119415" cy="584775"/>
          </a:xfrm>
        </p:spPr>
        <p:txBody>
          <a:bodyPr/>
          <a:lstStyle/>
          <a:p>
            <a:r>
              <a:rPr smtClean="0"/>
              <a:t>Неожиданные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803475" cy="4672048"/>
          </a:xfrm>
        </p:spPr>
        <p:txBody>
          <a:bodyPr/>
          <a:lstStyle/>
          <a:p>
            <a:r>
              <a:rPr smtClean="0"/>
              <a:t>Сократилось время на словесные указания педагога и инструкции по безопасности перемещения детей по внегрупповым помещениям ДОУ (лестничные пролеты, дверные проемы и коридоры)</a:t>
            </a:r>
          </a:p>
          <a:p>
            <a:r>
              <a:rPr smtClean="0"/>
              <a:t>Сократилось время перемещения детей</a:t>
            </a:r>
            <a:r>
              <a:rPr/>
              <a:t> по внегрупповым помещениям ДОУ (лестничные пролеты, дверные проемы и коридоры</a:t>
            </a:r>
            <a:r>
              <a:rPr smtClean="0"/>
              <a:t>)</a:t>
            </a:r>
          </a:p>
          <a:p>
            <a:r>
              <a:rPr smtClean="0"/>
              <a:t>Сэкономленное время было потрачено на организацию игровой деятельности детей в группе и увеличение времени пребывания детей на улице (прогулку)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10902</TotalTime>
  <Words>662</Words>
  <Application>Microsoft Office PowerPoint</Application>
  <PresentationFormat>Экран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«Применение визуализации в организации безопасного пространства в ДОУ (лестничные пролеты, дверные проемы и коридоры)»</vt:lpstr>
      <vt:lpstr>Паспорт проекта  </vt:lpstr>
      <vt:lpstr>Команда проекта</vt:lpstr>
      <vt:lpstr>Карта текущего состояния процесса на 16.07.2019</vt:lpstr>
      <vt:lpstr>Выявленные проблемы</vt:lpstr>
      <vt:lpstr>Карта целевого состояния процесса</vt:lpstr>
      <vt:lpstr>План мероприятий по устранению проблем</vt:lpstr>
      <vt:lpstr>Достигнутые результаты</vt:lpstr>
      <vt:lpstr>Неожиданные результаты</vt:lpstr>
      <vt:lpstr>Результаты проекта. Визуализация  (фотографии «Было» – «Стало») </vt:lpstr>
      <vt:lpstr>Слайд 11</vt:lpstr>
      <vt:lpstr>Слайд 12</vt:lpstr>
      <vt:lpstr>Визуализация  (фотографии «Было» – «Стало») </vt:lpstr>
      <vt:lpstr>Слайд 14</vt:lpstr>
      <vt:lpstr>Визуализация  (фотографии «Было» – «Стало») </vt:lpstr>
      <vt:lpstr>Слайд 16</vt:lpstr>
      <vt:lpstr>Слайд 17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Д/с №153</cp:lastModifiedBy>
  <cp:revision>619</cp:revision>
  <cp:lastPrinted>2019-02-18T01:46:55Z</cp:lastPrinted>
  <dcterms:created xsi:type="dcterms:W3CDTF">2007-01-29T08:57:19Z</dcterms:created>
  <dcterms:modified xsi:type="dcterms:W3CDTF">2020-02-12T09:29:04Z</dcterms:modified>
</cp:coreProperties>
</file>